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r-Latn-R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87FBED-B7F9-4131-93F4-470C02CC7AFD}" type="datetimeFigureOut">
              <a:rPr lang="sr-Latn-RS" smtClean="0"/>
              <a:t>18.12.2023.</a:t>
            </a:fld>
            <a:endParaRPr lang="sr-Latn-R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r-Latn-R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r-Latn-R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r-Latn-R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3CDDB8-57EB-4E21-9D41-14D5805C3B7C}" type="slidenum">
              <a:rPr lang="sr-Latn-RS" smtClean="0"/>
              <a:t>‹#›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2662394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3CDDB8-57EB-4E21-9D41-14D5805C3B7C}" type="slidenum">
              <a:rPr lang="sr-Latn-RS" smtClean="0"/>
              <a:t>1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9720344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3CDDB8-57EB-4E21-9D41-14D5805C3B7C}" type="slidenum">
              <a:rPr lang="sr-Latn-RS" smtClean="0"/>
              <a:t>9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13821612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BF509-7539-4B80-AE62-6F37DC3648CF}" type="datetimeFigureOut">
              <a:rPr lang="sr-Latn-RS" smtClean="0"/>
              <a:t>18.12.2023.</a:t>
            </a:fld>
            <a:endParaRPr lang="sr-Latn-R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Latn-R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24DCB-0409-4ACA-A95B-A5B5222E8A61}" type="slidenum">
              <a:rPr lang="sr-Latn-RS" smtClean="0"/>
              <a:t>‹#›</a:t>
            </a:fld>
            <a:endParaRPr lang="sr-Latn-R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32958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BF509-7539-4B80-AE62-6F37DC3648CF}" type="datetimeFigureOut">
              <a:rPr lang="sr-Latn-RS" smtClean="0"/>
              <a:t>18.12.2023.</a:t>
            </a:fld>
            <a:endParaRPr lang="sr-Latn-R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Latn-R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24DCB-0409-4ACA-A95B-A5B5222E8A61}" type="slidenum">
              <a:rPr lang="sr-Latn-RS" smtClean="0"/>
              <a:t>‹#›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23338249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BF509-7539-4B80-AE62-6F37DC3648CF}" type="datetimeFigureOut">
              <a:rPr lang="sr-Latn-RS" smtClean="0"/>
              <a:t>18.12.2023.</a:t>
            </a:fld>
            <a:endParaRPr lang="sr-Latn-R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Latn-R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24DCB-0409-4ACA-A95B-A5B5222E8A61}" type="slidenum">
              <a:rPr lang="sr-Latn-RS" smtClean="0"/>
              <a:t>‹#›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19693087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BF509-7539-4B80-AE62-6F37DC3648CF}" type="datetimeFigureOut">
              <a:rPr lang="sr-Latn-RS" smtClean="0"/>
              <a:t>18.12.2023.</a:t>
            </a:fld>
            <a:endParaRPr lang="sr-Latn-R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Latn-R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24DCB-0409-4ACA-A95B-A5B5222E8A61}" type="slidenum">
              <a:rPr lang="sr-Latn-RS" smtClean="0"/>
              <a:t>‹#›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14344551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BF509-7539-4B80-AE62-6F37DC3648CF}" type="datetimeFigureOut">
              <a:rPr lang="sr-Latn-RS" smtClean="0"/>
              <a:t>18.12.2023.</a:t>
            </a:fld>
            <a:endParaRPr lang="sr-Latn-R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Latn-R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24DCB-0409-4ACA-A95B-A5B5222E8A61}" type="slidenum">
              <a:rPr lang="sr-Latn-RS" smtClean="0"/>
              <a:t>‹#›</a:t>
            </a:fld>
            <a:endParaRPr lang="sr-Latn-R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86364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BF509-7539-4B80-AE62-6F37DC3648CF}" type="datetimeFigureOut">
              <a:rPr lang="sr-Latn-RS" smtClean="0"/>
              <a:t>18.12.2023.</a:t>
            </a:fld>
            <a:endParaRPr lang="sr-Latn-R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Latn-R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24DCB-0409-4ACA-A95B-A5B5222E8A61}" type="slidenum">
              <a:rPr lang="sr-Latn-RS" smtClean="0"/>
              <a:t>‹#›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35576191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BF509-7539-4B80-AE62-6F37DC3648CF}" type="datetimeFigureOut">
              <a:rPr lang="sr-Latn-RS" smtClean="0"/>
              <a:t>18.12.2023.</a:t>
            </a:fld>
            <a:endParaRPr lang="sr-Latn-R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Latn-R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24DCB-0409-4ACA-A95B-A5B5222E8A61}" type="slidenum">
              <a:rPr lang="sr-Latn-RS" smtClean="0"/>
              <a:t>‹#›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39973442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BF509-7539-4B80-AE62-6F37DC3648CF}" type="datetimeFigureOut">
              <a:rPr lang="sr-Latn-RS" smtClean="0"/>
              <a:t>18.12.2023.</a:t>
            </a:fld>
            <a:endParaRPr lang="sr-Latn-R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Latn-R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24DCB-0409-4ACA-A95B-A5B5222E8A61}" type="slidenum">
              <a:rPr lang="sr-Latn-RS" smtClean="0"/>
              <a:t>‹#›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27050387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BF509-7539-4B80-AE62-6F37DC3648CF}" type="datetimeFigureOut">
              <a:rPr lang="sr-Latn-RS" smtClean="0"/>
              <a:t>18.12.2023.</a:t>
            </a:fld>
            <a:endParaRPr lang="sr-Latn-R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sr-Latn-R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24DCB-0409-4ACA-A95B-A5B5222E8A61}" type="slidenum">
              <a:rPr lang="sr-Latn-RS" smtClean="0"/>
              <a:t>‹#›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40836221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DF7BF509-7539-4B80-AE62-6F37DC3648CF}" type="datetimeFigureOut">
              <a:rPr lang="sr-Latn-RS" smtClean="0"/>
              <a:t>18.12.2023.</a:t>
            </a:fld>
            <a:endParaRPr lang="sr-Latn-R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sr-Latn-R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8424DCB-0409-4ACA-A95B-A5B5222E8A61}" type="slidenum">
              <a:rPr lang="sr-Latn-RS" smtClean="0"/>
              <a:t>‹#›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29698355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BF509-7539-4B80-AE62-6F37DC3648CF}" type="datetimeFigureOut">
              <a:rPr lang="sr-Latn-RS" smtClean="0"/>
              <a:t>18.12.2023.</a:t>
            </a:fld>
            <a:endParaRPr lang="sr-Latn-R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Latn-R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24DCB-0409-4ACA-A95B-A5B5222E8A61}" type="slidenum">
              <a:rPr lang="sr-Latn-RS" smtClean="0"/>
              <a:t>‹#›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2902721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DF7BF509-7539-4B80-AE62-6F37DC3648CF}" type="datetimeFigureOut">
              <a:rPr lang="sr-Latn-RS" smtClean="0"/>
              <a:t>18.12.2023.</a:t>
            </a:fld>
            <a:endParaRPr lang="sr-Latn-R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sr-Latn-R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A8424DCB-0409-4ACA-A95B-A5B5222E8A61}" type="slidenum">
              <a:rPr lang="sr-Latn-RS" smtClean="0"/>
              <a:t>‹#›</a:t>
            </a:fld>
            <a:endParaRPr lang="sr-Latn-R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73859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CE82A4-A446-B3AD-E491-F676CDF39B8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Eprodavnica</a:t>
            </a:r>
            <a:endParaRPr lang="sr-Latn-R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ABDE09-69BE-DE56-4C84-0773CD4A705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Student – Jovan </a:t>
            </a:r>
            <a:r>
              <a:rPr lang="sr-Latn-RS" dirty="0" err="1"/>
              <a:t>ćorilić</a:t>
            </a:r>
            <a:endParaRPr lang="sr-Latn-RS" dirty="0"/>
          </a:p>
          <a:p>
            <a:r>
              <a:rPr lang="sr-Latn-RS" dirty="0"/>
              <a:t>Profesor – </a:t>
            </a:r>
            <a:r>
              <a:rPr lang="sr-Latn-RS" dirty="0" err="1"/>
              <a:t>milan</a:t>
            </a:r>
            <a:r>
              <a:rPr lang="sr-Latn-RS" dirty="0"/>
              <a:t> </a:t>
            </a:r>
            <a:r>
              <a:rPr lang="sr-Latn-RS" dirty="0" err="1"/>
              <a:t>segedinac</a:t>
            </a:r>
            <a:endParaRPr lang="sr-Latn-RS" dirty="0"/>
          </a:p>
        </p:txBody>
      </p:sp>
    </p:spTree>
    <p:extLst>
      <p:ext uri="{BB962C8B-B14F-4D97-AF65-F5344CB8AC3E}">
        <p14:creationId xmlns:p14="http://schemas.microsoft.com/office/powerpoint/2010/main" val="16357520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9814AF-7415-94ED-2EF1-D14F7E3F5D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Backend </a:t>
            </a:r>
            <a:r>
              <a:rPr lang="en-US" dirty="0" err="1"/>
              <a:t>Eprodavnica</a:t>
            </a:r>
            <a:endParaRPr lang="sr-Latn-R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CC43F9-33E6-AADF-616E-EFBDA000C1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dirty="0" err="1"/>
              <a:t>Mikroservisi</a:t>
            </a: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Controller </a:t>
            </a:r>
            <a:r>
              <a:rPr lang="en-US" dirty="0" err="1"/>
              <a:t>klase</a:t>
            </a: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DTO </a:t>
            </a:r>
            <a:r>
              <a:rPr lang="en-US" dirty="0" err="1"/>
              <a:t>klase</a:t>
            </a: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Mapper </a:t>
            </a:r>
            <a:r>
              <a:rPr lang="en-US" dirty="0" err="1"/>
              <a:t>klase</a:t>
            </a: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Model </a:t>
            </a:r>
            <a:r>
              <a:rPr lang="en-US" dirty="0" err="1"/>
              <a:t>klase</a:t>
            </a: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Service </a:t>
            </a:r>
            <a:r>
              <a:rPr lang="en-US" dirty="0" err="1"/>
              <a:t>klase</a:t>
            </a: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Repository </a:t>
            </a:r>
            <a:r>
              <a:rPr lang="en-US" dirty="0" err="1"/>
              <a:t>klase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PostgreSQL</a:t>
            </a:r>
            <a:endParaRPr lang="sr-Latn-R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0833A60-BCB5-DDF2-8C3B-3350B99E873F}"/>
              </a:ext>
            </a:extLst>
          </p:cNvPr>
          <p:cNvGrpSpPr/>
          <p:nvPr/>
        </p:nvGrpSpPr>
        <p:grpSpPr>
          <a:xfrm>
            <a:off x="4372818" y="1845734"/>
            <a:ext cx="5596805" cy="4196765"/>
            <a:chOff x="4372818" y="1845734"/>
            <a:chExt cx="5596805" cy="419676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169AE56-41BC-8599-99B2-98C95A9FF2B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72818" y="1845734"/>
              <a:ext cx="5596805" cy="4196765"/>
            </a:xfrm>
            <a:prstGeom prst="rect">
              <a:avLst/>
            </a:prstGeom>
          </p:spPr>
        </p:pic>
        <p:sp>
          <p:nvSpPr>
            <p:cNvPr id="6" name="Flowchart: Magnetic Disk 5">
              <a:extLst>
                <a:ext uri="{FF2B5EF4-FFF2-40B4-BE49-F238E27FC236}">
                  <a16:creationId xmlns:a16="http://schemas.microsoft.com/office/drawing/2014/main" id="{1AC878B8-598E-A926-A474-6FD05D40B8F1}"/>
                </a:ext>
              </a:extLst>
            </p:cNvPr>
            <p:cNvSpPr/>
            <p:nvPr/>
          </p:nvSpPr>
          <p:spPr>
            <a:xfrm>
              <a:off x="6622742" y="4891596"/>
              <a:ext cx="2734322" cy="532660"/>
            </a:xfrm>
            <a:prstGeom prst="flowChartMagneticDisk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Database</a:t>
              </a:r>
              <a:endParaRPr lang="sr-Latn-RS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62AC74A3-45AD-AA17-32F2-34A476A5AA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663" y="4643044"/>
            <a:ext cx="2784167" cy="1562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162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E8586-FE45-0821-1380-C111DE139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err="1"/>
              <a:t>Frontend</a:t>
            </a:r>
            <a:r>
              <a:rPr lang="sr-Latn-RS" dirty="0"/>
              <a:t> programiranje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063EB1-5E8F-9118-9F9E-A000A48C03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sr-Latn-RS" sz="2400" dirty="0"/>
              <a:t> Klijentska strana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sr-Latn-RS" sz="2400" dirty="0"/>
              <a:t> HTML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sr-Latn-RS" sz="2400" dirty="0"/>
              <a:t> CSS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sr-Latn-RS" sz="2400" dirty="0"/>
              <a:t> </a:t>
            </a:r>
            <a:r>
              <a:rPr lang="sr-Latn-RS" sz="2400" dirty="0" err="1"/>
              <a:t>Javascript</a:t>
            </a:r>
            <a:endParaRPr lang="sr-Latn-RS" dirty="0"/>
          </a:p>
          <a:p>
            <a:pPr>
              <a:buFont typeface="Arial" panose="020B0604020202020204" pitchFamily="34" charset="0"/>
              <a:buChar char="•"/>
            </a:pPr>
            <a:r>
              <a:rPr lang="sr-Latn-RS" dirty="0"/>
              <a:t> </a:t>
            </a:r>
            <a:r>
              <a:rPr lang="sr-Latn-RS" sz="2400" dirty="0" err="1"/>
              <a:t>Typescript</a:t>
            </a:r>
            <a:r>
              <a:rPr lang="sr-Latn-RS" sz="2400" dirty="0"/>
              <a:t>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sr-Latn-RS" sz="2400" dirty="0"/>
              <a:t> </a:t>
            </a:r>
            <a:r>
              <a:rPr lang="sr-Latn-RS" sz="2400" dirty="0" err="1"/>
              <a:t>Angular</a:t>
            </a:r>
            <a:endParaRPr lang="sr-Latn-R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F6723D-FFCA-6F35-5215-D36EB510A6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4611" y="1901805"/>
            <a:ext cx="3648722" cy="20239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F44ED74-C6E6-8496-2498-DDA1ED5041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3546" y="4218668"/>
            <a:ext cx="1496627" cy="149662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6BAB39E-CC18-2F2A-6686-5AABB1E458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8455" y="4100222"/>
            <a:ext cx="1749756" cy="1845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6874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EC5327-AF46-9434-B736-3D0FDA4B6D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err="1"/>
              <a:t>Mikrofrontend</a:t>
            </a:r>
            <a:endParaRPr lang="sr-Latn-R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820CE7-81A9-CB9F-6BC1-B753A7159D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sr-Latn-RS" dirty="0"/>
              <a:t> </a:t>
            </a:r>
            <a:r>
              <a:rPr lang="sr-Latn-RS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Samostalna aplikacija ili modul koji je fokusiran na specifičnu funkcionalnost ili deo korisničkog interfejsa.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sr-Latn-RS" dirty="0">
                <a:cs typeface="Times New Roman" panose="02020603050405020304" pitchFamily="18" charset="0"/>
              </a:rPr>
              <a:t> </a:t>
            </a:r>
            <a:r>
              <a:rPr lang="sr-Latn-RS" sz="2400" dirty="0">
                <a:cs typeface="Times New Roman" panose="02020603050405020304" pitchFamily="18" charset="0"/>
              </a:rPr>
              <a:t>Single-</a:t>
            </a:r>
            <a:r>
              <a:rPr lang="sr-Latn-RS" sz="2400" dirty="0" err="1">
                <a:cs typeface="Times New Roman" panose="02020603050405020304" pitchFamily="18" charset="0"/>
              </a:rPr>
              <a:t>Spa</a:t>
            </a:r>
            <a:endParaRPr lang="sr-Latn-R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8D3748-0DB9-A120-C9C9-C2FE9C71062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91" b="4779"/>
          <a:stretch/>
        </p:blipFill>
        <p:spPr>
          <a:xfrm>
            <a:off x="2732828" y="2217325"/>
            <a:ext cx="6787303" cy="4167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9526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5314B5-FB59-A582-5C0C-234C027D4D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79" y="286603"/>
            <a:ext cx="10058401" cy="1450757"/>
          </a:xfrm>
        </p:spPr>
        <p:txBody>
          <a:bodyPr/>
          <a:lstStyle/>
          <a:p>
            <a:r>
              <a:rPr lang="sr-Latn-RS" dirty="0" err="1"/>
              <a:t>Mikrofrontend</a:t>
            </a:r>
            <a:r>
              <a:rPr lang="sr-Latn-RS" dirty="0"/>
              <a:t> </a:t>
            </a:r>
            <a:r>
              <a:rPr lang="sr-Latn-RS" dirty="0" err="1"/>
              <a:t>vs</a:t>
            </a:r>
            <a:r>
              <a:rPr lang="sr-Latn-RS" dirty="0"/>
              <a:t>. </a:t>
            </a:r>
            <a:r>
              <a:rPr lang="en-US" dirty="0"/>
              <a:t>M</a:t>
            </a:r>
            <a:r>
              <a:rPr lang="sr-Latn-RS" dirty="0" err="1"/>
              <a:t>onolit</a:t>
            </a:r>
            <a:r>
              <a:rPr lang="en-US" dirty="0"/>
              <a:t>n</a:t>
            </a:r>
            <a:r>
              <a:rPr lang="sr-Latn-RS" dirty="0"/>
              <a:t>i pristup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F3123-AD40-BA43-B5F9-0742414B7A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sr-Latn-RS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Skalabilnost </a:t>
            </a:r>
            <a:r>
              <a:rPr lang="sr-Latn-RS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(održavanje performansi kako se povećava obim podataka, korisnika ili zahteva )</a:t>
            </a:r>
            <a:r>
              <a:rPr lang="sr-Latn-RS" dirty="0"/>
              <a:t>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sr-Latn-RS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Arhitektura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sr-Latn-RS" sz="2400" dirty="0">
                <a:cs typeface="Times New Roman" panose="02020603050405020304" pitchFamily="18" charset="0"/>
              </a:rPr>
              <a:t> </a:t>
            </a:r>
            <a:r>
              <a:rPr lang="sr-Latn-RS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Nezavisnost</a:t>
            </a:r>
            <a:endParaRPr lang="sr-Latn-RS" sz="24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sr-Latn-RS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Učitavanje i performanse</a:t>
            </a:r>
            <a:endParaRPr lang="sr-Latn-RS" sz="24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sr-Latn-RS" sz="2400" dirty="0">
                <a:cs typeface="Times New Roman" panose="02020603050405020304" pitchFamily="18" charset="0"/>
              </a:rPr>
              <a:t> </a:t>
            </a:r>
            <a:r>
              <a:rPr lang="sr-Latn-RS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Održavanje</a:t>
            </a:r>
            <a:endParaRPr lang="sr-Latn-RS" sz="240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C3552C3-079A-BB55-ACF4-8FD4AFC109A8}"/>
              </a:ext>
            </a:extLst>
          </p:cNvPr>
          <p:cNvGrpSpPr/>
          <p:nvPr/>
        </p:nvGrpSpPr>
        <p:grpSpPr>
          <a:xfrm>
            <a:off x="4630592" y="2161415"/>
            <a:ext cx="7434024" cy="3884277"/>
            <a:chOff x="4630592" y="2161415"/>
            <a:chExt cx="7434024" cy="3884277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9840CA3C-FB7A-2CB0-DD8A-866C1715ED45}"/>
                </a:ext>
              </a:extLst>
            </p:cNvPr>
            <p:cNvGrpSpPr/>
            <p:nvPr/>
          </p:nvGrpSpPr>
          <p:grpSpPr>
            <a:xfrm>
              <a:off x="4630592" y="2161415"/>
              <a:ext cx="7434024" cy="3884277"/>
              <a:chOff x="4630592" y="2161415"/>
              <a:chExt cx="7434024" cy="3884277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6D0C4F10-4933-7BA8-3DBB-19A4ABAC54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30592" y="2161415"/>
                <a:ext cx="7434024" cy="3884277"/>
              </a:xfrm>
              <a:prstGeom prst="rect">
                <a:avLst/>
              </a:prstGeom>
            </p:spPr>
          </p:pic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DED4241A-F336-FA73-64E1-6EA71AE4AD96}"/>
                  </a:ext>
                </a:extLst>
              </p:cNvPr>
              <p:cNvCxnSpPr/>
              <p:nvPr/>
            </p:nvCxnSpPr>
            <p:spPr>
              <a:xfrm>
                <a:off x="7910004" y="6045692"/>
                <a:ext cx="1020932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0DA1B4A0-9370-5872-AD02-F90A41AED1E1}"/>
                </a:ext>
              </a:extLst>
            </p:cNvPr>
            <p:cNvCxnSpPr/>
            <p:nvPr/>
          </p:nvCxnSpPr>
          <p:spPr>
            <a:xfrm>
              <a:off x="10715348" y="6045692"/>
              <a:ext cx="1029809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228342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574733-EB3B-994F-70BB-809FB09159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Mikrofrontendi</a:t>
            </a:r>
            <a:r>
              <a:rPr lang="en-US" dirty="0"/>
              <a:t> </a:t>
            </a:r>
            <a:r>
              <a:rPr lang="en-US" dirty="0" err="1"/>
              <a:t>Eprodavnice</a:t>
            </a:r>
            <a:endParaRPr lang="sr-Latn-R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A263EB-C689-B133-035D-89B543CE1A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Latn-RS" sz="1800" i="1" dirty="0" err="1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Dashboard</a:t>
            </a:r>
            <a:r>
              <a:rPr lang="sr-Latn-RS" sz="1800" i="1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sr-Latn-RS" sz="1800" i="1" dirty="0" err="1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Mikrofrontend</a:t>
            </a:r>
            <a:r>
              <a:rPr lang="en-US" sz="1800" i="1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sr-Latn-RS" sz="1800" i="1" dirty="0" err="1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Authentication</a:t>
            </a:r>
            <a:r>
              <a:rPr lang="sr-Latn-RS" sz="1800" i="1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sr-Latn-RS" sz="1800" i="1" dirty="0" err="1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Mikrofrontend</a:t>
            </a:r>
            <a:endParaRPr lang="sr-Latn-R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FC6657-B7E6-5487-045B-2A0C1451003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34" r="1050" b="10485"/>
          <a:stretch/>
        </p:blipFill>
        <p:spPr>
          <a:xfrm>
            <a:off x="1561693" y="2202162"/>
            <a:ext cx="9068614" cy="40449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306519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628DF8-A9C2-A2C2-43C7-66A1DB2DBF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24379"/>
            <a:ext cx="10058400" cy="748454"/>
          </a:xfrm>
        </p:spPr>
        <p:txBody>
          <a:bodyPr/>
          <a:lstStyle/>
          <a:p>
            <a:r>
              <a:rPr lang="en-US" dirty="0" err="1"/>
              <a:t>Mikrofrontendi</a:t>
            </a:r>
            <a:r>
              <a:rPr lang="en-US" dirty="0"/>
              <a:t> </a:t>
            </a:r>
            <a:r>
              <a:rPr lang="en-US" dirty="0" err="1"/>
              <a:t>Eprodavnice</a:t>
            </a:r>
            <a:endParaRPr lang="sr-Latn-R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7D6FC3-B761-56F5-1A1F-414F869826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123025"/>
            <a:ext cx="10058400" cy="4023360"/>
          </a:xfrm>
        </p:spPr>
        <p:txBody>
          <a:bodyPr/>
          <a:lstStyle/>
          <a:p>
            <a:r>
              <a:rPr lang="sr-Latn-RS" sz="1800" i="1" dirty="0" err="1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Product</a:t>
            </a:r>
            <a:r>
              <a:rPr lang="sr-Latn-RS" sz="1800" i="1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Management </a:t>
            </a:r>
            <a:r>
              <a:rPr lang="sr-Latn-RS" sz="1800" i="1" dirty="0" err="1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Mikrofrontend</a:t>
            </a:r>
            <a:endParaRPr lang="sr-Latn-R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39D8FE-9502-4336-D7AC-AB6CD5FCFAC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85" r="1396" b="7946"/>
          <a:stretch/>
        </p:blipFill>
        <p:spPr>
          <a:xfrm>
            <a:off x="1196593" y="1535837"/>
            <a:ext cx="4594369" cy="21217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403B9F5-E45E-D2CD-52E1-5C72A91DCCA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30" b="22028"/>
          <a:stretch/>
        </p:blipFill>
        <p:spPr>
          <a:xfrm>
            <a:off x="5874297" y="1535837"/>
            <a:ext cx="5829670" cy="21927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331250B-86DA-C917-727A-83C061EDF86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66" r="918"/>
          <a:stretch/>
        </p:blipFill>
        <p:spPr>
          <a:xfrm>
            <a:off x="1196593" y="3906176"/>
            <a:ext cx="4677704" cy="23535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EA3C447-F97E-EB59-2670-5861E54D99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5133" y="3997119"/>
            <a:ext cx="3244804" cy="15620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981547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C5ECE3-7989-6D86-5086-C77791C307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61692"/>
            <a:ext cx="10058400" cy="748454"/>
          </a:xfrm>
        </p:spPr>
        <p:txBody>
          <a:bodyPr>
            <a:normAutofit/>
          </a:bodyPr>
          <a:lstStyle/>
          <a:p>
            <a:r>
              <a:rPr lang="en-US" dirty="0" err="1"/>
              <a:t>Mikrofrontendi</a:t>
            </a:r>
            <a:r>
              <a:rPr lang="en-US" dirty="0"/>
              <a:t> </a:t>
            </a:r>
            <a:r>
              <a:rPr lang="en-US" dirty="0" err="1"/>
              <a:t>Eprodavnice</a:t>
            </a:r>
            <a:endParaRPr lang="sr-Latn-R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E52754-4538-A9A7-118F-26F4DB8C4A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009844"/>
            <a:ext cx="10058400" cy="4023360"/>
          </a:xfrm>
        </p:spPr>
        <p:txBody>
          <a:bodyPr/>
          <a:lstStyle/>
          <a:p>
            <a:r>
              <a:rPr lang="sr-Latn-RS" sz="1800" i="1" dirty="0" err="1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Category</a:t>
            </a:r>
            <a:r>
              <a:rPr lang="sr-Latn-RS" sz="1800" i="1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Management </a:t>
            </a:r>
            <a:r>
              <a:rPr lang="sr-Latn-RS" sz="1800" i="1" dirty="0" err="1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Mikrofrontend</a:t>
            </a:r>
            <a:r>
              <a:rPr lang="sr-Latn-RS" sz="1800" i="1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		</a:t>
            </a:r>
            <a:r>
              <a:rPr lang="sr-Latn-RS" sz="1800" i="1" dirty="0" err="1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Bill</a:t>
            </a:r>
            <a:r>
              <a:rPr lang="sr-Latn-RS" sz="1800" i="1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Management </a:t>
            </a:r>
            <a:r>
              <a:rPr lang="sr-Latn-RS" sz="1800" i="1" dirty="0" err="1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Mikrofrontend</a:t>
            </a:r>
            <a:endParaRPr lang="sr-Latn-R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B0639A-7671-7333-19E2-6AC02F6CD60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33" r="1240" b="7410"/>
          <a:stretch/>
        </p:blipFill>
        <p:spPr>
          <a:xfrm>
            <a:off x="576479" y="1455938"/>
            <a:ext cx="5417428" cy="24946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B66CDCF-A1D7-EB79-AE46-2E772880DA2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93" b="37533"/>
          <a:stretch/>
        </p:blipFill>
        <p:spPr>
          <a:xfrm>
            <a:off x="6096000" y="1536539"/>
            <a:ext cx="5417427" cy="1589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E747885-DE53-3FFF-F6E6-7328B808EFF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94" r="970" b="14544"/>
          <a:stretch/>
        </p:blipFill>
        <p:spPr>
          <a:xfrm>
            <a:off x="6096000" y="3335792"/>
            <a:ext cx="5942121" cy="25079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6D6AFEB-33A6-8823-F7C7-499E12940A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9686" y="4174235"/>
            <a:ext cx="3274255" cy="16694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030504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708541-C149-A370-D8ED-B5A9F87DE9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70570"/>
            <a:ext cx="10058400" cy="748454"/>
          </a:xfrm>
        </p:spPr>
        <p:txBody>
          <a:bodyPr/>
          <a:lstStyle/>
          <a:p>
            <a:r>
              <a:rPr lang="en-US" dirty="0" err="1"/>
              <a:t>Mikrofrontendi</a:t>
            </a:r>
            <a:r>
              <a:rPr lang="en-US" dirty="0"/>
              <a:t> </a:t>
            </a:r>
            <a:r>
              <a:rPr lang="en-US" dirty="0" err="1"/>
              <a:t>Eprodavnice</a:t>
            </a:r>
            <a:endParaRPr lang="sr-Latn-R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A05744-B89D-3200-4246-FBED983DED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019024"/>
            <a:ext cx="10058400" cy="4023360"/>
          </a:xfrm>
        </p:spPr>
        <p:txBody>
          <a:bodyPr/>
          <a:lstStyle/>
          <a:p>
            <a:r>
              <a:rPr lang="sr-Latn-RS" sz="1800" i="1" dirty="0" err="1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Review</a:t>
            </a:r>
            <a:r>
              <a:rPr lang="sr-Latn-RS" sz="1800" i="1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Management </a:t>
            </a:r>
            <a:r>
              <a:rPr lang="sr-Latn-RS" sz="1800" i="1" dirty="0" err="1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Mikrofrontend</a:t>
            </a:r>
            <a:r>
              <a:rPr lang="sr-Latn-RS" sz="1800" i="1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		</a:t>
            </a:r>
            <a:r>
              <a:rPr lang="sr-Latn-RS" sz="1800" i="1" dirty="0" err="1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User</a:t>
            </a:r>
            <a:r>
              <a:rPr lang="sr-Latn-RS" sz="1800" i="1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Management </a:t>
            </a:r>
            <a:r>
              <a:rPr lang="sr-Latn-RS" sz="1800" i="1" dirty="0" err="1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Mikrofrontend</a:t>
            </a:r>
            <a:endParaRPr lang="sr-Latn-R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D4797C-0AD6-F076-2894-4A82C361F0E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59" r="1043" b="25570"/>
          <a:stretch/>
        </p:blipFill>
        <p:spPr>
          <a:xfrm>
            <a:off x="146777" y="1404694"/>
            <a:ext cx="5845649" cy="21205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90476D-902A-5533-1676-5ADC0FF77F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9326" y="3873221"/>
            <a:ext cx="3075311" cy="23095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AED4A96-1F13-B762-7959-05DA3E09C27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83" r="825" b="54201"/>
          <a:stretch/>
        </p:blipFill>
        <p:spPr>
          <a:xfrm>
            <a:off x="5436682" y="4321045"/>
            <a:ext cx="6351043" cy="13082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0D4AD45-CA2B-970C-31E8-3B093EC07AD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84" r="1117" b="15755"/>
          <a:stretch/>
        </p:blipFill>
        <p:spPr>
          <a:xfrm>
            <a:off x="6096000" y="1416306"/>
            <a:ext cx="6010182" cy="25074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030041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55B3C-3AA4-756D-DC90-1D02AD461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Api Gateway</a:t>
            </a:r>
            <a:endParaRPr lang="sr-Latn-R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545E73-68CE-056C-DBAE-2E90D33242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sz="1800" dirty="0">
                <a:latin typeface="Calibri Light" panose="020F0302020204030204" pitchFamily="34" charset="0"/>
                <a:cs typeface="Times New Roman" panose="02020603050405020304" pitchFamily="18" charset="0"/>
              </a:rPr>
              <a:t>P</a:t>
            </a:r>
            <a:r>
              <a:rPr lang="sr-Latn-RS" sz="1800" dirty="0" err="1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osrednik</a:t>
            </a:r>
            <a:r>
              <a:rPr lang="sr-Latn-RS" sz="18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između klijenata i </a:t>
            </a:r>
            <a:r>
              <a:rPr lang="en-US" sz="1800" dirty="0" err="1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servera</a:t>
            </a:r>
            <a:endParaRPr lang="en-US" sz="1800" dirty="0">
              <a:effectLst/>
              <a:latin typeface="Calibri Light" panose="020F03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Karakteristike</a:t>
            </a:r>
            <a:endParaRPr lang="en-US" sz="1800" dirty="0">
              <a:latin typeface="Calibri Light" panose="020F03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sr-Latn-RS" sz="1400" dirty="0" err="1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Rutiranje</a:t>
            </a:r>
            <a:r>
              <a:rPr lang="sr-Latn-RS" sz="14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sz="1400" dirty="0">
              <a:effectLst/>
              <a:latin typeface="Calibri Light" panose="020F03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sr-Latn-RS" sz="1400" dirty="0" err="1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Autentikacija</a:t>
            </a:r>
            <a:r>
              <a:rPr lang="sr-Latn-RS" sz="14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 Autorizacija</a:t>
            </a:r>
            <a:endParaRPr lang="en-US" sz="1400" dirty="0">
              <a:latin typeface="Calibri Light" panose="020F03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sr-Latn-RS" sz="14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Kontrola pristupa</a:t>
            </a:r>
            <a:endParaRPr lang="en-US" sz="1600" dirty="0">
              <a:latin typeface="Calibri Light" panose="020F03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Role-based access control (RBAC)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4C421A-132A-9450-E358-86BD5EC42B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6188" y="1925311"/>
            <a:ext cx="6096012" cy="33802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403E79D2-9461-3E51-A3B0-9566D4C2A283}"/>
              </a:ext>
            </a:extLst>
          </p:cNvPr>
          <p:cNvGrpSpPr/>
          <p:nvPr/>
        </p:nvGrpSpPr>
        <p:grpSpPr>
          <a:xfrm>
            <a:off x="1097280" y="3943350"/>
            <a:ext cx="3638209" cy="2219450"/>
            <a:chOff x="1097280" y="3943350"/>
            <a:chExt cx="3638209" cy="2219450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2EFF661C-23A0-7BB8-597E-2D33B656185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7280" y="3943350"/>
              <a:ext cx="3638209" cy="2219450"/>
            </a:xfrm>
            <a:prstGeom prst="rect">
              <a:avLst/>
            </a:prstGeom>
          </p:spPr>
        </p:pic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B3C6FF91-AEEF-AF84-DDBB-DC16DAEA69EF}"/>
                </a:ext>
              </a:extLst>
            </p:cNvPr>
            <p:cNvCxnSpPr/>
            <p:nvPr/>
          </p:nvCxnSpPr>
          <p:spPr>
            <a:xfrm flipV="1">
              <a:off x="3089275" y="4371975"/>
              <a:ext cx="438150" cy="327025"/>
            </a:xfrm>
            <a:prstGeom prst="straightConnector1">
              <a:avLst/>
            </a:prstGeom>
            <a:ln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9E462E91-414D-F1B5-96E1-BBE25D1DCB11}"/>
                </a:ext>
              </a:extLst>
            </p:cNvPr>
            <p:cNvCxnSpPr/>
            <p:nvPr/>
          </p:nvCxnSpPr>
          <p:spPr>
            <a:xfrm>
              <a:off x="3089275" y="4927600"/>
              <a:ext cx="438150" cy="260350"/>
            </a:xfrm>
            <a:prstGeom prst="straightConnector1">
              <a:avLst/>
            </a:prstGeom>
            <a:ln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52487C13-93F2-E7A5-F49C-091073F18EC4}"/>
                </a:ext>
              </a:extLst>
            </p:cNvPr>
            <p:cNvCxnSpPr/>
            <p:nvPr/>
          </p:nvCxnSpPr>
          <p:spPr>
            <a:xfrm flipV="1">
              <a:off x="3089275" y="5394325"/>
              <a:ext cx="438150" cy="336550"/>
            </a:xfrm>
            <a:prstGeom prst="straightConnector1">
              <a:avLst/>
            </a:prstGeom>
            <a:ln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33648669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166</TotalTime>
  <Words>155</Words>
  <Application>Microsoft Office PowerPoint</Application>
  <PresentationFormat>Widescreen</PresentationFormat>
  <Paragraphs>46</Paragraphs>
  <Slides>10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Retrospect</vt:lpstr>
      <vt:lpstr>Eprodavnica</vt:lpstr>
      <vt:lpstr>Frontend programiranje</vt:lpstr>
      <vt:lpstr>Mikrofrontend</vt:lpstr>
      <vt:lpstr>Mikrofrontend vs. Monolitni pristup</vt:lpstr>
      <vt:lpstr>Mikrofrontendi Eprodavnice</vt:lpstr>
      <vt:lpstr>Mikrofrontendi Eprodavnice</vt:lpstr>
      <vt:lpstr>Mikrofrontendi Eprodavnice</vt:lpstr>
      <vt:lpstr>Mikrofrontendi Eprodavnice</vt:lpstr>
      <vt:lpstr>Api Gateway</vt:lpstr>
      <vt:lpstr>Backend Eprodavnica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Eprodavnica</dc:title>
  <dc:creator>Kssbc</dc:creator>
  <cp:lastModifiedBy>Kssbc</cp:lastModifiedBy>
  <cp:revision>46</cp:revision>
  <dcterms:created xsi:type="dcterms:W3CDTF">2023-12-18T09:35:58Z</dcterms:created>
  <dcterms:modified xsi:type="dcterms:W3CDTF">2023-12-18T22:49:57Z</dcterms:modified>
</cp:coreProperties>
</file>